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12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k-SK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Ak chcete pridať obrázok, kliknite na ikonu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21. 12. 2010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ziak\Desktop\Documents\Samuel%20Valent%207.tr\Prezent&#225;cie\selenagomez-tellmesomethingidontknow.mp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permusic.sk/skupina.php?idpiesne=354335&amp;sid=&amp;TEXT=1" TargetMode="External"/><Relationship Id="rId2" Type="http://schemas.openxmlformats.org/officeDocument/2006/relationships/hyperlink" Target="http://zivotopis.osobnosti.cz/selena-gomez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upermusic.sk/skupina.php?idpiesne=206984&amp;sid=&amp;TEXT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Môj hudobný </a:t>
            </a:r>
            <a:r>
              <a:rPr lang="sk-SK" dirty="0" err="1" smtClean="0"/>
              <a:t>idol-Selena</a:t>
            </a:r>
            <a:r>
              <a:rPr lang="sk-SK" dirty="0" smtClean="0"/>
              <a:t> </a:t>
            </a:r>
            <a:r>
              <a:rPr lang="sk-SK" dirty="0" err="1" smtClean="0"/>
              <a:t>gomez</a:t>
            </a:r>
            <a:endParaRPr lang="sk-SK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Samuel Valent</a:t>
            </a:r>
            <a:endParaRPr lang="sk-SK" dirty="0"/>
          </a:p>
        </p:txBody>
      </p:sp>
      <p:pic>
        <p:nvPicPr>
          <p:cNvPr id="5122" name="Picture 2" descr="http://www.superfilmy.sk/obrazky/213818_selena-gome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325150"/>
            <a:ext cx="2286000" cy="3324497"/>
          </a:xfrm>
          <a:prstGeom prst="rect">
            <a:avLst/>
          </a:prstGeom>
          <a:noFill/>
        </p:spPr>
      </p:pic>
      <p:pic>
        <p:nvPicPr>
          <p:cNvPr id="5124" name="Picture 4" descr="http://www.disneydreaming.com/wp-content/uploads/2009/07/Selena-Gomez-Magic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3352800"/>
            <a:ext cx="3063888" cy="34004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informácie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* 22.07.1992</a:t>
            </a:r>
          </a:p>
          <a:p>
            <a:r>
              <a:rPr lang="sk-SK" dirty="0" smtClean="0"/>
              <a:t>Celé meno: </a:t>
            </a:r>
            <a:r>
              <a:rPr lang="sk-SK" dirty="0" err="1" smtClean="0"/>
              <a:t>Selena</a:t>
            </a:r>
            <a:r>
              <a:rPr lang="sk-SK" dirty="0" smtClean="0"/>
              <a:t> </a:t>
            </a:r>
            <a:r>
              <a:rPr lang="sk-SK" dirty="0" err="1" smtClean="0"/>
              <a:t>Marie</a:t>
            </a:r>
            <a:r>
              <a:rPr lang="sk-SK" dirty="0" smtClean="0"/>
              <a:t> </a:t>
            </a:r>
            <a:r>
              <a:rPr lang="sk-SK" dirty="0" err="1" smtClean="0"/>
              <a:t>Gomez</a:t>
            </a:r>
            <a:endParaRPr lang="sk-SK" dirty="0" smtClean="0"/>
          </a:p>
          <a:p>
            <a:r>
              <a:rPr lang="sk-SK" dirty="0" smtClean="0"/>
              <a:t>Povolanie: herečka, speváčka, textárka</a:t>
            </a:r>
          </a:p>
          <a:p>
            <a:r>
              <a:rPr lang="sk-SK" dirty="0" smtClean="0"/>
              <a:t>Hrala vo filmoch:  </a:t>
            </a:r>
          </a:p>
          <a:p>
            <a:pPr>
              <a:buNone/>
            </a:pPr>
            <a:r>
              <a:rPr lang="sk-SK" dirty="0" smtClean="0"/>
              <a:t> </a:t>
            </a:r>
            <a:r>
              <a:rPr lang="en-US" dirty="0" smtClean="0"/>
              <a:t>Spy Kids 3D: Game Over, and Brain Zapped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Hannah Montana</a:t>
            </a:r>
          </a:p>
          <a:p>
            <a:pPr>
              <a:buNone/>
            </a:pPr>
            <a:r>
              <a:rPr lang="sk-SK" dirty="0" err="1" smtClean="0"/>
              <a:t>Another</a:t>
            </a:r>
            <a:r>
              <a:rPr lang="sk-SK" dirty="0" smtClean="0"/>
              <a:t> </a:t>
            </a:r>
            <a:r>
              <a:rPr lang="sk-SK" dirty="0" err="1" smtClean="0"/>
              <a:t>Cinderella</a:t>
            </a:r>
            <a:r>
              <a:rPr lang="sk-SK" dirty="0" smtClean="0"/>
              <a:t> </a:t>
            </a:r>
            <a:r>
              <a:rPr lang="sk-SK" dirty="0" err="1" smtClean="0"/>
              <a:t>Story</a:t>
            </a:r>
            <a:endParaRPr lang="sk-SK" dirty="0" smtClean="0"/>
          </a:p>
          <a:p>
            <a:r>
              <a:rPr lang="sk-SK" dirty="0" smtClean="0"/>
              <a:t>Členka skupiny: </a:t>
            </a:r>
            <a:r>
              <a:rPr lang="sk-SK" dirty="0" err="1" smtClean="0"/>
              <a:t>Selena</a:t>
            </a:r>
            <a:r>
              <a:rPr lang="sk-SK" dirty="0" smtClean="0"/>
              <a:t> </a:t>
            </a:r>
            <a:r>
              <a:rPr lang="sk-SK" dirty="0" err="1" smtClean="0"/>
              <a:t>Gomez</a:t>
            </a:r>
            <a:r>
              <a:rPr lang="sk-SK" dirty="0" smtClean="0"/>
              <a:t> &amp;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Scene</a:t>
            </a:r>
            <a:endParaRPr lang="sk-SK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</a:t>
            </a:r>
            <a:r>
              <a:rPr lang="en-US" dirty="0" smtClean="0"/>
              <a:t>ell me something </a:t>
            </a:r>
            <a:r>
              <a:rPr lang="sk-SK" dirty="0" smtClean="0"/>
              <a:t>I</a:t>
            </a:r>
            <a:r>
              <a:rPr lang="en-US" dirty="0" smtClean="0"/>
              <a:t> don't know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1000" y="1143000"/>
            <a:ext cx="2133600" cy="4709160"/>
          </a:xfrm>
        </p:spPr>
        <p:txBody>
          <a:bodyPr>
            <a:noAutofit/>
          </a:bodyPr>
          <a:lstStyle/>
          <a:p>
            <a:pPr marL="87313" indent="0">
              <a:buNone/>
            </a:pPr>
            <a:r>
              <a:rPr lang="en-US" sz="1050" dirty="0" smtClean="0"/>
              <a:t>Everybody tells me that it's so hard to make it,</a:t>
            </a:r>
            <a:br>
              <a:rPr lang="en-US" sz="1050" dirty="0" smtClean="0"/>
            </a:br>
            <a:r>
              <a:rPr lang="en-US" sz="1050" dirty="0" smtClean="0"/>
              <a:t>it's so hard to break it,</a:t>
            </a:r>
            <a:br>
              <a:rPr lang="en-US" sz="1050" dirty="0" smtClean="0"/>
            </a:br>
            <a:r>
              <a:rPr lang="en-US" sz="1050" dirty="0" smtClean="0"/>
              <a:t>and there's no way to fake it.</a:t>
            </a:r>
            <a:br>
              <a:rPr lang="en-US" sz="1050" dirty="0" smtClean="0"/>
            </a:br>
            <a:r>
              <a:rPr lang="en-US" sz="1050" dirty="0" smtClean="0"/>
              <a:t>Everybody tells me that it's wrong what I'm feeling,</a:t>
            </a:r>
            <a:br>
              <a:rPr lang="en-US" sz="1050" dirty="0" smtClean="0"/>
            </a:br>
            <a:r>
              <a:rPr lang="en-US" sz="1050" dirty="0" smtClean="0"/>
              <a:t>I shouldn't believe in,</a:t>
            </a:r>
            <a:br>
              <a:rPr lang="en-US" sz="1050" dirty="0" smtClean="0"/>
            </a:br>
            <a:r>
              <a:rPr lang="en-US" sz="1050" dirty="0" smtClean="0"/>
              <a:t>the dreams that I'm </a:t>
            </a:r>
            <a:r>
              <a:rPr lang="en-US" sz="1050" dirty="0" err="1" smtClean="0"/>
              <a:t>dreamin</a:t>
            </a:r>
            <a:r>
              <a:rPr lang="en-US" sz="1050" dirty="0" smtClean="0"/>
              <a:t>'.</a:t>
            </a:r>
            <a:br>
              <a:rPr lang="en-US" sz="1050" dirty="0" smtClean="0"/>
            </a:br>
            <a:r>
              <a:rPr lang="en-US" sz="1050" dirty="0" smtClean="0"/>
              <a:t>I hear it everyday,</a:t>
            </a:r>
            <a:br>
              <a:rPr lang="en-US" sz="1050" dirty="0" smtClean="0"/>
            </a:br>
            <a:r>
              <a:rPr lang="en-US" sz="1050" dirty="0" smtClean="0"/>
              <a:t>I hear it all the time.</a:t>
            </a:r>
            <a:br>
              <a:rPr lang="en-US" sz="1050" dirty="0" smtClean="0"/>
            </a:br>
            <a:r>
              <a:rPr lang="en-US" sz="1050" dirty="0" smtClean="0"/>
              <a:t>I'm never </a:t>
            </a:r>
            <a:r>
              <a:rPr lang="en-US" sz="1050" dirty="0" err="1" smtClean="0"/>
              <a:t>gonna</a:t>
            </a:r>
            <a:r>
              <a:rPr lang="en-US" sz="1050" dirty="0" smtClean="0"/>
              <a:t> amount to much</a:t>
            </a:r>
            <a:br>
              <a:rPr lang="en-US" sz="1050" dirty="0" smtClean="0"/>
            </a:br>
            <a:r>
              <a:rPr lang="en-US" sz="1050" dirty="0" smtClean="0"/>
              <a:t>but they're never </a:t>
            </a:r>
            <a:r>
              <a:rPr lang="en-US" sz="1050" dirty="0" err="1" smtClean="0"/>
              <a:t>gonna</a:t>
            </a:r>
            <a:r>
              <a:rPr lang="en-US" sz="1050" dirty="0" smtClean="0"/>
              <a:t> change my mind.</a:t>
            </a:r>
            <a:br>
              <a:rPr lang="en-US" sz="1050" dirty="0" smtClean="0"/>
            </a:br>
            <a:r>
              <a:rPr lang="en-US" sz="1050" dirty="0" smtClean="0"/>
              <a:t>OH!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x3.</a:t>
            </a:r>
            <a:br>
              <a:rPr lang="en-US" sz="1050" dirty="0" smtClean="0"/>
            </a:br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x3.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How many inches in a mile?</a:t>
            </a:r>
            <a:br>
              <a:rPr lang="en-US" sz="1050" dirty="0" smtClean="0"/>
            </a:br>
            <a:r>
              <a:rPr lang="en-US" sz="1050" dirty="0" smtClean="0"/>
              <a:t>What it takes to make you smile.</a:t>
            </a:r>
            <a:br>
              <a:rPr lang="en-US" sz="1050" dirty="0" smtClean="0"/>
            </a:br>
            <a:r>
              <a:rPr lang="en-US" sz="1050" dirty="0" err="1" smtClean="0"/>
              <a:t>Getcha</a:t>
            </a:r>
            <a:r>
              <a:rPr lang="en-US" sz="1050" dirty="0" smtClean="0"/>
              <a:t> not to treat me like, a child, baby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something x3.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Tell me, tell me,</a:t>
            </a:r>
            <a:br>
              <a:rPr lang="en-US" sz="1050" dirty="0" smtClean="0"/>
            </a:br>
            <a:r>
              <a:rPr lang="en-US" sz="1050" dirty="0" smtClean="0"/>
              <a:t>something I don't know.</a:t>
            </a:r>
            <a:br>
              <a:rPr lang="en-US" sz="1050" dirty="0" smtClean="0"/>
            </a:br>
            <a:r>
              <a:rPr lang="en-US" sz="1050" dirty="0" smtClean="0"/>
              <a:t>Tell me, tell me,</a:t>
            </a:r>
            <a:br>
              <a:rPr lang="en-US" sz="1050" dirty="0" smtClean="0"/>
            </a:br>
            <a:r>
              <a:rPr lang="en-US" sz="1050" dirty="0" smtClean="0"/>
              <a:t>something I don't know.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endParaRPr lang="sk-SK" sz="1050" dirty="0"/>
          </a:p>
        </p:txBody>
      </p:sp>
      <p:sp>
        <p:nvSpPr>
          <p:cNvPr id="4" name="Zástupný symbol obsahu 2"/>
          <p:cNvSpPr txBox="1">
            <a:spLocks/>
          </p:cNvSpPr>
          <p:nvPr/>
        </p:nvSpPr>
        <p:spPr>
          <a:xfrm>
            <a:off x="2971800" y="990600"/>
            <a:ext cx="3124200" cy="5638800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/>
          <a:p>
            <a:pPr marL="87313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Everybody tells me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don't know what I'm doing,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life I'm pursuing,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odds I'll be loosing.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Everybody tells me that it's one in a million,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 one in a billion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 in a zillion.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hear it everyday,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hear it all the time,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I'm never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gonna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amount to anything,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they're never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gonna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change my mind.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OH!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Tell me, tell me, tell me,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something I don't know x3.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Tell me, tell me, tell me,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something I don't know x3.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many inches in a mile?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it takes to make you smile.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Getcha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to treat me like, a child, baby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Tell me, tell me, tell me,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something I don't know x3.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I'm, on my way.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know I'm,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gonna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get there someday.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It, doesn't help, when you say: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won't be easy!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Tell me, tell me, tell me,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something I don't know x3.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Tell me, tell me, tell me,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something I don't know x3.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many inches in a mile?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it takes to make you smile.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Getcha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to treat me like, a child, baby.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sk-SK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6248400" y="1066800"/>
            <a:ext cx="3124200" cy="5638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7313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sk-SK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562600" y="1143000"/>
            <a:ext cx="3048000" cy="2192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x3.</a:t>
            </a:r>
            <a:br>
              <a:rPr lang="en-US" sz="1050" dirty="0" smtClean="0"/>
            </a:br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x3.</a:t>
            </a:r>
            <a:br>
              <a:rPr lang="en-US" sz="1050" dirty="0" smtClean="0"/>
            </a:br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x3.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How many inches in a mile?</a:t>
            </a:r>
            <a:br>
              <a:rPr lang="en-US" sz="1050" dirty="0" smtClean="0"/>
            </a:br>
            <a:r>
              <a:rPr lang="en-US" sz="1050" dirty="0" smtClean="0"/>
              <a:t>What it takes to make you smile.</a:t>
            </a:r>
            <a:br>
              <a:rPr lang="en-US" sz="1050" dirty="0" smtClean="0"/>
            </a:br>
            <a:r>
              <a:rPr lang="en-US" sz="1050" dirty="0" err="1" smtClean="0"/>
              <a:t>Getcha</a:t>
            </a:r>
            <a:r>
              <a:rPr lang="en-US" sz="1050" dirty="0" smtClean="0"/>
              <a:t> not to treat me like, a child, baby.</a:t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Tell me, tell me, tell me,</a:t>
            </a:r>
            <a:br>
              <a:rPr lang="en-US" sz="1050" dirty="0" smtClean="0"/>
            </a:br>
            <a:r>
              <a:rPr lang="en-US" sz="1050" dirty="0" smtClean="0"/>
              <a:t>something I don't know x3</a:t>
            </a:r>
            <a:endParaRPr lang="sk-SK" sz="1050" dirty="0"/>
          </a:p>
        </p:txBody>
      </p:sp>
      <p:pic>
        <p:nvPicPr>
          <p:cNvPr id="8" name="selenagomez-tellmesomethingidont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04800" y="304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4700"/>
                            </p:stCondLst>
                            <p:childTnLst>
                              <p:par>
                                <p:cTn id="2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310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Povedz mi niečo čo neviem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1000" y="1219200"/>
            <a:ext cx="2895600" cy="4709160"/>
          </a:xfrm>
        </p:spPr>
        <p:txBody>
          <a:bodyPr>
            <a:normAutofit fontScale="40000" lnSpcReduction="20000"/>
          </a:bodyPr>
          <a:lstStyle/>
          <a:p>
            <a:pPr marL="87313" indent="0">
              <a:buNone/>
            </a:pPr>
            <a:r>
              <a:rPr lang="sk-SK" dirty="0" smtClean="0"/>
              <a:t>Všetci mi hovoria, </a:t>
            </a:r>
            <a:br>
              <a:rPr lang="sk-SK" dirty="0" smtClean="0"/>
            </a:br>
            <a:r>
              <a:rPr lang="sk-SK" dirty="0" smtClean="0"/>
              <a:t>že je to tak ťažké urobiť</a:t>
            </a:r>
            <a:br>
              <a:rPr lang="sk-SK" dirty="0" smtClean="0"/>
            </a:br>
            <a:r>
              <a:rPr lang="sk-SK" dirty="0" smtClean="0"/>
              <a:t>Je to tak ťažké zlomiť,</a:t>
            </a:r>
            <a:br>
              <a:rPr lang="sk-SK" dirty="0" smtClean="0"/>
            </a:br>
            <a:r>
              <a:rPr lang="sk-SK" dirty="0" smtClean="0"/>
              <a:t>A neexistuje žiadny iný spôsob, </a:t>
            </a:r>
            <a:br>
              <a:rPr lang="sk-SK" dirty="0" smtClean="0"/>
            </a:br>
            <a:r>
              <a:rPr lang="sk-SK" dirty="0" smtClean="0"/>
              <a:t>ako predstierať.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Každý mi hovorí, že je to zlé, čo cítim,</a:t>
            </a:r>
            <a:br>
              <a:rPr lang="sk-SK" dirty="0" smtClean="0"/>
            </a:br>
            <a:r>
              <a:rPr lang="sk-SK" dirty="0" smtClean="0"/>
              <a:t>Nemala by som veriť,</a:t>
            </a:r>
            <a:br>
              <a:rPr lang="sk-SK" dirty="0" smtClean="0"/>
            </a:br>
            <a:r>
              <a:rPr lang="sk-SK" dirty="0" smtClean="0"/>
              <a:t>V sny, ktoré som snila.</a:t>
            </a:r>
            <a:br>
              <a:rPr lang="sk-SK" dirty="0" smtClean="0"/>
            </a:br>
            <a:r>
              <a:rPr lang="sk-SK" dirty="0" smtClean="0"/>
              <a:t>Počula som to každý deň,</a:t>
            </a:r>
            <a:br>
              <a:rPr lang="sk-SK" dirty="0" smtClean="0"/>
            </a:br>
            <a:r>
              <a:rPr lang="sk-SK" dirty="0" smtClean="0"/>
              <a:t>Počula som to celý čas</a:t>
            </a:r>
            <a:br>
              <a:rPr lang="sk-SK" dirty="0" smtClean="0"/>
            </a:br>
            <a:r>
              <a:rPr lang="sk-SK" dirty="0" smtClean="0"/>
              <a:t>Nikdy nebudem robiť veľa,</a:t>
            </a:r>
            <a:br>
              <a:rPr lang="sk-SK" dirty="0" smtClean="0"/>
            </a:br>
            <a:r>
              <a:rPr lang="sk-SK" dirty="0" smtClean="0"/>
              <a:t>Ale oni mi nikdy nezmenia myseľ.</a:t>
            </a:r>
            <a:br>
              <a:rPr lang="sk-SK" dirty="0" smtClean="0"/>
            </a:br>
            <a:r>
              <a:rPr lang="sk-SK" dirty="0" smtClean="0"/>
              <a:t>OH!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Povedz mi, povedz mi, povedz mi</a:t>
            </a:r>
            <a:br>
              <a:rPr lang="sk-SK" dirty="0" smtClean="0"/>
            </a:br>
            <a:r>
              <a:rPr lang="sk-SK" dirty="0" smtClean="0"/>
              <a:t>Niečo čo neviem, 3x</a:t>
            </a:r>
            <a:br>
              <a:rPr lang="sk-SK" dirty="0" smtClean="0"/>
            </a:br>
            <a:r>
              <a:rPr lang="sk-SK" dirty="0" smtClean="0"/>
              <a:t>Povedz mi, povedz mi, povedz mi</a:t>
            </a:r>
            <a:br>
              <a:rPr lang="sk-SK" dirty="0" smtClean="0"/>
            </a:br>
            <a:r>
              <a:rPr lang="sk-SK" dirty="0" smtClean="0"/>
              <a:t>Niečo čo neviem, 3x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Koľko palcov v míli?</a:t>
            </a:r>
            <a:br>
              <a:rPr lang="sk-SK" dirty="0" smtClean="0"/>
            </a:br>
            <a:r>
              <a:rPr lang="sk-SK" dirty="0" smtClean="0"/>
              <a:t>Čo je potrebné, na tvoj úsmev</a:t>
            </a:r>
            <a:br>
              <a:rPr lang="sk-SK" dirty="0" smtClean="0"/>
            </a:br>
            <a:r>
              <a:rPr lang="sk-SK" dirty="0" smtClean="0"/>
              <a:t>Sústreď sa, zlatko, zlatko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Povedz mi, povedz mi, povedz mi</a:t>
            </a:r>
            <a:br>
              <a:rPr lang="sk-SK" dirty="0" smtClean="0"/>
            </a:br>
            <a:r>
              <a:rPr lang="sk-SK" dirty="0" smtClean="0"/>
              <a:t>Niečo čo neviem, niečo 3x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Povedz mi, povedz mi,</a:t>
            </a:r>
            <a:br>
              <a:rPr lang="sk-SK" dirty="0" smtClean="0"/>
            </a:br>
            <a:r>
              <a:rPr lang="sk-SK" dirty="0" smtClean="0"/>
              <a:t>Niečo čo neviem</a:t>
            </a:r>
            <a:br>
              <a:rPr lang="sk-SK" dirty="0" smtClean="0"/>
            </a:br>
            <a:r>
              <a:rPr lang="sk-SK" dirty="0" smtClean="0"/>
              <a:t>Povedz mi, povedz mi,</a:t>
            </a:r>
            <a:br>
              <a:rPr lang="sk-SK" dirty="0" smtClean="0"/>
            </a:br>
            <a:r>
              <a:rPr lang="sk-SK" dirty="0" smtClean="0"/>
              <a:t>Niečo čo neviem.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4" name="Zástupný symbol obsahu 2"/>
          <p:cNvSpPr txBox="1">
            <a:spLocks/>
          </p:cNvSpPr>
          <p:nvPr/>
        </p:nvSpPr>
        <p:spPr>
          <a:xfrm>
            <a:off x="3429000" y="1295400"/>
            <a:ext cx="2895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7313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sk-S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2895600" y="1219200"/>
            <a:ext cx="2819400" cy="3808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050" dirty="0" smtClean="0"/>
              <a:t>Všetci mi hovoria,</a:t>
            </a:r>
            <a:br>
              <a:rPr lang="sk-SK" sz="1050" dirty="0" smtClean="0"/>
            </a:br>
            <a:r>
              <a:rPr lang="sk-SK" sz="1050" dirty="0" smtClean="0"/>
              <a:t>Že neviem, čo robím</a:t>
            </a:r>
            <a:br>
              <a:rPr lang="sk-SK" sz="1050" dirty="0" smtClean="0"/>
            </a:br>
            <a:r>
              <a:rPr lang="sk-SK" sz="1050" dirty="0" smtClean="0"/>
              <a:t>Tento život sledujem</a:t>
            </a:r>
            <a:br>
              <a:rPr lang="sk-SK" sz="1050" dirty="0" smtClean="0"/>
            </a:br>
            <a:r>
              <a:rPr lang="sk-SK" sz="1050" dirty="0" smtClean="0"/>
              <a:t>Pravdepodobne budem voľná</a:t>
            </a:r>
            <a:br>
              <a:rPr lang="sk-SK" sz="1050" dirty="0" smtClean="0"/>
            </a:br>
            <a:r>
              <a:rPr lang="sk-SK" sz="1050" dirty="0" smtClean="0"/>
              <a:t>Každý mi hovorí, že je to jeden z milióna,</a:t>
            </a:r>
            <a:br>
              <a:rPr lang="sk-SK" sz="1050" dirty="0" smtClean="0"/>
            </a:br>
            <a:r>
              <a:rPr lang="sk-SK" sz="1050" dirty="0" smtClean="0"/>
              <a:t>Ako jeden z bilióna,</a:t>
            </a:r>
            <a:br>
              <a:rPr lang="sk-SK" sz="1050" dirty="0" smtClean="0"/>
            </a:br>
            <a:r>
              <a:rPr lang="sk-SK" sz="1050" dirty="0" smtClean="0"/>
              <a:t>Jeden z veľkého množstva</a:t>
            </a:r>
            <a:br>
              <a:rPr lang="sk-SK" sz="1050" dirty="0" smtClean="0"/>
            </a:br>
            <a:r>
              <a:rPr lang="sk-SK" sz="1050" dirty="0" smtClean="0"/>
              <a:t>Počula som to každý deň,</a:t>
            </a:r>
            <a:br>
              <a:rPr lang="sk-SK" sz="1050" dirty="0" smtClean="0"/>
            </a:br>
            <a:r>
              <a:rPr lang="sk-SK" sz="1050" dirty="0" smtClean="0"/>
              <a:t>Počula som to celý čas</a:t>
            </a:r>
            <a:br>
              <a:rPr lang="sk-SK" sz="1050" dirty="0" smtClean="0"/>
            </a:br>
            <a:r>
              <a:rPr lang="sk-SK" sz="1050" dirty="0" smtClean="0"/>
              <a:t>Nikdy nebudem robiť veľa,</a:t>
            </a:r>
            <a:br>
              <a:rPr lang="sk-SK" sz="1050" dirty="0" smtClean="0"/>
            </a:br>
            <a:r>
              <a:rPr lang="sk-SK" sz="1050" dirty="0" smtClean="0"/>
              <a:t>Ale oni mi nikdy nezmenia myseľ.</a:t>
            </a:r>
            <a:br>
              <a:rPr lang="sk-SK" sz="1050" dirty="0" smtClean="0"/>
            </a:br>
            <a:r>
              <a:rPr lang="sk-SK" sz="1050" dirty="0" smtClean="0"/>
              <a:t>OH!</a:t>
            </a:r>
            <a:br>
              <a:rPr lang="sk-SK" sz="1050" dirty="0" smtClean="0"/>
            </a:br>
            <a:r>
              <a:rPr lang="sk-SK" sz="1050" dirty="0" smtClean="0"/>
              <a:t/>
            </a:r>
            <a:br>
              <a:rPr lang="sk-SK" sz="1050" dirty="0" smtClean="0"/>
            </a:br>
            <a:r>
              <a:rPr lang="sk-SK" sz="1050" dirty="0" smtClean="0"/>
              <a:t>Povedz mi, povedz mi, povedz mi</a:t>
            </a:r>
            <a:br>
              <a:rPr lang="sk-SK" sz="1050" dirty="0" smtClean="0"/>
            </a:br>
            <a:r>
              <a:rPr lang="sk-SK" sz="1050" dirty="0" smtClean="0"/>
              <a:t>Niečo čo neviem, 3x</a:t>
            </a:r>
            <a:br>
              <a:rPr lang="sk-SK" sz="1050" dirty="0" smtClean="0"/>
            </a:br>
            <a:r>
              <a:rPr lang="sk-SK" sz="1050" dirty="0" smtClean="0"/>
              <a:t>Povedz mi, povedz mi, povedz mi</a:t>
            </a:r>
            <a:br>
              <a:rPr lang="sk-SK" sz="1050" dirty="0" smtClean="0"/>
            </a:br>
            <a:r>
              <a:rPr lang="sk-SK" sz="1050" dirty="0" smtClean="0"/>
              <a:t>Niečo čo neviem, 3x</a:t>
            </a:r>
            <a:br>
              <a:rPr lang="sk-SK" sz="1050" dirty="0" smtClean="0"/>
            </a:br>
            <a:r>
              <a:rPr lang="sk-SK" sz="1050" dirty="0" smtClean="0"/>
              <a:t/>
            </a:r>
            <a:br>
              <a:rPr lang="sk-SK" sz="1050" dirty="0" smtClean="0"/>
            </a:br>
            <a:r>
              <a:rPr lang="sk-SK" sz="1050" dirty="0" smtClean="0"/>
              <a:t>Koľko palcov v míli?</a:t>
            </a:r>
            <a:br>
              <a:rPr lang="sk-SK" sz="1050" dirty="0" smtClean="0"/>
            </a:br>
            <a:r>
              <a:rPr lang="sk-SK" sz="1050" dirty="0" smtClean="0"/>
              <a:t>Čo je potrebné, na tvoj úsmev</a:t>
            </a:r>
            <a:br>
              <a:rPr lang="sk-SK" sz="1050" dirty="0" smtClean="0"/>
            </a:br>
            <a:r>
              <a:rPr lang="sk-SK" sz="1050" dirty="0" smtClean="0"/>
              <a:t>Sústreď sa, zlatko, zlatko</a:t>
            </a:r>
            <a:br>
              <a:rPr lang="sk-SK" sz="1050" dirty="0" smtClean="0"/>
            </a:br>
            <a:r>
              <a:rPr lang="sk-SK" sz="1050" dirty="0" smtClean="0"/>
              <a:t>Povedz mi, povedz mi, povedz mi</a:t>
            </a:r>
            <a:br>
              <a:rPr lang="sk-SK" sz="1050" dirty="0" smtClean="0"/>
            </a:br>
            <a:r>
              <a:rPr lang="sk-SK" sz="1050" dirty="0" smtClean="0"/>
              <a:t>Niečo čo neviem, 3x</a:t>
            </a:r>
            <a:endParaRPr lang="sk-SK" sz="1050" dirty="0"/>
          </a:p>
        </p:txBody>
      </p:sp>
      <p:sp>
        <p:nvSpPr>
          <p:cNvPr id="7" name="Obdĺžnik 6"/>
          <p:cNvSpPr/>
          <p:nvPr/>
        </p:nvSpPr>
        <p:spPr>
          <a:xfrm>
            <a:off x="5943600" y="1219200"/>
            <a:ext cx="2514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050" dirty="0" smtClean="0"/>
              <a:t>Som na mojej ceste</a:t>
            </a:r>
            <a:br>
              <a:rPr lang="sk-SK" sz="1050" dirty="0" smtClean="0"/>
            </a:br>
            <a:r>
              <a:rPr lang="sk-SK" sz="1050" dirty="0" smtClean="0"/>
              <a:t>Viem, raz sa tam dostanem</a:t>
            </a:r>
            <a:br>
              <a:rPr lang="sk-SK" sz="1050" dirty="0" smtClean="0"/>
            </a:br>
            <a:r>
              <a:rPr lang="sk-SK" sz="1050" dirty="0" smtClean="0"/>
              <a:t>To nepomôže, keď povieš</a:t>
            </a:r>
            <a:br>
              <a:rPr lang="sk-SK" sz="1050" dirty="0" smtClean="0"/>
            </a:br>
            <a:r>
              <a:rPr lang="sk-SK" sz="1050" dirty="0" smtClean="0"/>
              <a:t>Nebude to ľahké!</a:t>
            </a:r>
            <a:br>
              <a:rPr lang="sk-SK" sz="1050" dirty="0" smtClean="0"/>
            </a:br>
            <a:r>
              <a:rPr lang="sk-SK" sz="1050" dirty="0" smtClean="0"/>
              <a:t/>
            </a:r>
            <a:br>
              <a:rPr lang="sk-SK" sz="1050" dirty="0" smtClean="0"/>
            </a:br>
            <a:r>
              <a:rPr lang="sk-SK" sz="1050" dirty="0" smtClean="0"/>
              <a:t>Povedz mi, povedz mi, povedz mi</a:t>
            </a:r>
            <a:br>
              <a:rPr lang="sk-SK" sz="1050" dirty="0" smtClean="0"/>
            </a:br>
            <a:r>
              <a:rPr lang="sk-SK" sz="1050" dirty="0" smtClean="0"/>
              <a:t>Niečo čo neviem, 3x</a:t>
            </a:r>
            <a:br>
              <a:rPr lang="sk-SK" sz="1050" dirty="0" smtClean="0"/>
            </a:br>
            <a:r>
              <a:rPr lang="sk-SK" sz="1050" dirty="0" smtClean="0"/>
              <a:t>Povedz mi, povedz mi, povedz mi</a:t>
            </a:r>
            <a:br>
              <a:rPr lang="sk-SK" sz="1050" dirty="0" smtClean="0"/>
            </a:br>
            <a:r>
              <a:rPr lang="sk-SK" sz="1050" dirty="0" smtClean="0"/>
              <a:t>Niečo čo neviem, 3x</a:t>
            </a:r>
            <a:br>
              <a:rPr lang="sk-SK" sz="1050" dirty="0" smtClean="0"/>
            </a:br>
            <a:r>
              <a:rPr lang="sk-SK" sz="1050" dirty="0" smtClean="0"/>
              <a:t/>
            </a:r>
            <a:br>
              <a:rPr lang="sk-SK" sz="1050" dirty="0" smtClean="0"/>
            </a:br>
            <a:r>
              <a:rPr lang="sk-SK" sz="1050" dirty="0" smtClean="0"/>
              <a:t>Koľko palcov v míli?</a:t>
            </a:r>
            <a:br>
              <a:rPr lang="sk-SK" sz="1050" dirty="0" smtClean="0"/>
            </a:br>
            <a:r>
              <a:rPr lang="sk-SK" sz="1050" dirty="0" smtClean="0"/>
              <a:t>Čo je potrebné, na tvoj úsmev</a:t>
            </a:r>
            <a:br>
              <a:rPr lang="sk-SK" sz="1050" dirty="0" smtClean="0"/>
            </a:br>
            <a:r>
              <a:rPr lang="sk-SK" sz="1050" dirty="0" smtClean="0"/>
              <a:t>Sústreď sa, zlatko, zlatko</a:t>
            </a:r>
            <a:br>
              <a:rPr lang="sk-SK" sz="1050" dirty="0" smtClean="0"/>
            </a:br>
            <a:r>
              <a:rPr lang="sk-SK" sz="1050" dirty="0" smtClean="0"/>
              <a:t/>
            </a:r>
            <a:br>
              <a:rPr lang="sk-SK" sz="1050" dirty="0" smtClean="0"/>
            </a:br>
            <a:r>
              <a:rPr lang="sk-SK" sz="1050" dirty="0" smtClean="0"/>
              <a:t>Povedz mi, povedz mi, povedz mi</a:t>
            </a:r>
            <a:br>
              <a:rPr lang="sk-SK" sz="1050" dirty="0" smtClean="0"/>
            </a:br>
            <a:r>
              <a:rPr lang="sk-SK" sz="1050" dirty="0" smtClean="0"/>
              <a:t>Niečo čo neviem, 3x</a:t>
            </a:r>
            <a:endParaRPr lang="sk-SK" sz="105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954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002302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Zdroje: </a:t>
            </a:r>
            <a:endParaRPr lang="sk-SK" dirty="0" smtClean="0"/>
          </a:p>
          <a:p>
            <a:r>
              <a:rPr lang="sk-SK" dirty="0" smtClean="0">
                <a:hlinkClick r:id="rId2"/>
              </a:rPr>
              <a:t>http</a:t>
            </a:r>
            <a:r>
              <a:rPr lang="sk-SK" dirty="0" smtClean="0">
                <a:hlinkClick r:id="rId2"/>
              </a:rPr>
              <a:t>://zivotopis.osobnosti.cz/selena-gomez.php</a:t>
            </a:r>
            <a:endParaRPr lang="sk-SK" dirty="0" smtClean="0"/>
          </a:p>
          <a:p>
            <a:r>
              <a:rPr lang="sk-SK" dirty="0" smtClean="0">
                <a:hlinkClick r:id="rId3"/>
              </a:rPr>
              <a:t>http://www.supermusic.sk/skupina.php?idpiesne=354335&amp;sid=&amp;TEXT=1</a:t>
            </a:r>
            <a:endParaRPr lang="sk-SK" dirty="0" smtClean="0"/>
          </a:p>
          <a:p>
            <a:r>
              <a:rPr lang="sk-SK" dirty="0" smtClean="0">
                <a:hlinkClick r:id="rId4"/>
              </a:rPr>
              <a:t>http://www.supermusic.sk/skupina.php?idpiesne=206984&amp;sid=&amp;</a:t>
            </a:r>
            <a:r>
              <a:rPr lang="sk-SK" dirty="0" smtClean="0">
                <a:hlinkClick r:id="rId4"/>
              </a:rPr>
              <a:t>TEXT=1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ička">
  <a:themeElements>
    <a:clrScheme name="Špička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Špička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Špička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113</TotalTime>
  <Words>114</Words>
  <PresentationFormat>Prezentácia na obrazovke (4:3)</PresentationFormat>
  <Paragraphs>26</Paragraphs>
  <Slides>5</Slides>
  <Notes>0</Notes>
  <HiddenSlides>0</HiddenSlides>
  <MMClips>1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Špička</vt:lpstr>
      <vt:lpstr>Môj hudobný idol-Selena gomez</vt:lpstr>
      <vt:lpstr>Základné informácie</vt:lpstr>
      <vt:lpstr>Tell me something I don't know</vt:lpstr>
      <vt:lpstr>Povedz mi niečo čo neviem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Môj hudobný idol</dc:title>
  <dc:creator>ziak</dc:creator>
  <cp:lastModifiedBy>ziak</cp:lastModifiedBy>
  <cp:revision>24</cp:revision>
  <dcterms:created xsi:type="dcterms:W3CDTF">2010-12-14T11:49:02Z</dcterms:created>
  <dcterms:modified xsi:type="dcterms:W3CDTF">2010-12-21T12:31:02Z</dcterms:modified>
</cp:coreProperties>
</file>