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7. 12. 2010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hyperlink" Target="http://www.vtaky.sk/" TargetMode="External"/><Relationship Id="rId7" Type="http://schemas.openxmlformats.org/officeDocument/2006/relationships/image" Target="../media/image44.wmf"/><Relationship Id="rId2" Type="http://schemas.openxmlformats.org/officeDocument/2006/relationships/hyperlink" Target="http://www.wikipedia.s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Vtáky žijúce na </a:t>
            </a:r>
            <a:r>
              <a:rPr lang="sk-SK" dirty="0" err="1" smtClean="0"/>
              <a:t>slovensku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Samuel Valent</a:t>
            </a:r>
            <a:endParaRPr lang="sk-SK" dirty="0"/>
          </a:p>
        </p:txBody>
      </p:sp>
      <p:pic>
        <p:nvPicPr>
          <p:cNvPr id="1026" name="Picture 2" descr="C:\Users\ziak\AppData\Local\Microsoft\Windows\Temporary Internet Files\Content.IE5\WHA3FLS5\MC90008392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24200"/>
            <a:ext cx="2499852" cy="3483321"/>
          </a:xfrm>
          <a:prstGeom prst="rect">
            <a:avLst/>
          </a:prstGeom>
          <a:noFill/>
        </p:spPr>
      </p:pic>
      <p:pic>
        <p:nvPicPr>
          <p:cNvPr id="1027" name="Picture 3" descr="C:\Users\ziak\AppData\Local\Microsoft\Windows\Temporary Internet Files\Content.IE5\H7QWHU5G\MC90005320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429000"/>
            <a:ext cx="2590800" cy="3182248"/>
          </a:xfrm>
          <a:prstGeom prst="rect">
            <a:avLst/>
          </a:prstGeom>
          <a:noFill/>
        </p:spPr>
      </p:pic>
      <p:pic>
        <p:nvPicPr>
          <p:cNvPr id="1028" name="Picture 4" descr="C:\Users\ziak\AppData\Local\Microsoft\Windows\Temporary Internet Files\Content.IE5\SXJEW6BQ\MC90008404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723412"/>
            <a:ext cx="2514599" cy="3862865"/>
          </a:xfrm>
          <a:prstGeom prst="rect">
            <a:avLst/>
          </a:prstGeom>
          <a:noFill/>
        </p:spPr>
      </p:pic>
      <p:pic>
        <p:nvPicPr>
          <p:cNvPr id="1029" name="Picture 5" descr="C:\Users\ziak\AppData\Local\Microsoft\Windows\Temporary Internet Files\Content.IE5\YMSJUHD1\MC90015114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371600"/>
            <a:ext cx="1762963" cy="804672"/>
          </a:xfrm>
          <a:prstGeom prst="rect">
            <a:avLst/>
          </a:prstGeom>
          <a:noFill/>
        </p:spPr>
      </p:pic>
      <p:pic>
        <p:nvPicPr>
          <p:cNvPr id="1034" name="Picture 10" descr="C:\Users\ziak\AppData\Local\Microsoft\Windows\Temporary Internet Files\Content.IE5\YMSJUHD1\MC900084014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1000"/>
            <a:ext cx="1228496" cy="2133600"/>
          </a:xfrm>
          <a:prstGeom prst="rect">
            <a:avLst/>
          </a:prstGeom>
          <a:noFill/>
        </p:spPr>
      </p:pic>
      <p:pic>
        <p:nvPicPr>
          <p:cNvPr id="1035" name="Picture 11" descr="C:\Users\ziak\AppData\Local\Microsoft\Windows\Temporary Internet Files\Content.IE5\SXJEW6BQ\MC900192219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28600"/>
            <a:ext cx="1352797" cy="178668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Drozd čierny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err="1" smtClean="0"/>
              <a:t>Vrabcotvaré</a:t>
            </a:r>
            <a:endParaRPr lang="sk-SK" dirty="0" smtClean="0"/>
          </a:p>
          <a:p>
            <a:r>
              <a:rPr lang="sk-SK" dirty="0" smtClean="0"/>
              <a:t>Drozdovité</a:t>
            </a:r>
          </a:p>
          <a:p>
            <a:endParaRPr lang="sk-SK" dirty="0"/>
          </a:p>
        </p:txBody>
      </p:sp>
      <p:pic>
        <p:nvPicPr>
          <p:cNvPr id="3074" name="Picture 2" descr="http://photo.vivo.sk/jpeg/3644/130458/_o/668a17a/Drozd-cierny--Turdus-merula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154658"/>
            <a:ext cx="5105399" cy="339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mg.flog.pravda.sk/2010/02/10/knx_290611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47625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Ďateľ </a:t>
            </a:r>
            <a:r>
              <a:rPr lang="sk-SK" dirty="0" err="1" smtClean="0"/>
              <a:t>bielochrbtý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smtClean="0"/>
              <a:t>Ďatle</a:t>
            </a:r>
          </a:p>
          <a:p>
            <a:r>
              <a:rPr lang="sk-SK" dirty="0" err="1" smtClean="0"/>
              <a:t>Ďatľovité</a:t>
            </a:r>
            <a:endParaRPr lang="sk-SK" dirty="0"/>
          </a:p>
        </p:txBody>
      </p:sp>
      <p:pic>
        <p:nvPicPr>
          <p:cNvPr id="2050" name="Picture 2" descr="http://pds.exblog.jp/pds/1/200701/08/81/f0117181_0455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4762500" cy="31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www.vtaky.sk/atlas/atlasobrazky/06_1_ob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76400"/>
            <a:ext cx="3810000" cy="2857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vtaky.sk/atlas/atlasobrazky/06_4_obr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962400"/>
            <a:ext cx="3555999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k-SK" dirty="0" smtClean="0"/>
              <a:t>Zdroje: </a:t>
            </a:r>
            <a:r>
              <a:rPr lang="sk-SK" dirty="0" err="1" smtClean="0">
                <a:hlinkClick r:id="rId2"/>
              </a:rPr>
              <a:t>www.wikipedia.sk</a:t>
            </a:r>
            <a:endParaRPr lang="sk-SK" dirty="0" smtClean="0"/>
          </a:p>
          <a:p>
            <a:pPr algn="l"/>
            <a:r>
              <a:rPr lang="sk-SK" dirty="0" smtClean="0"/>
              <a:t>            </a:t>
            </a:r>
            <a:r>
              <a:rPr lang="sk-SK" dirty="0" err="1" smtClean="0">
                <a:hlinkClick r:id="rId3"/>
              </a:rPr>
              <a:t>www.vtaky.sk</a:t>
            </a:r>
            <a:endParaRPr lang="sk-SK" dirty="0" smtClean="0"/>
          </a:p>
          <a:p>
            <a:pPr algn="l"/>
            <a:endParaRPr lang="sk-SK" dirty="0" smtClean="0"/>
          </a:p>
          <a:p>
            <a:pPr algn="l"/>
            <a:endParaRPr lang="sk-SK" dirty="0"/>
          </a:p>
        </p:txBody>
      </p:sp>
      <p:pic>
        <p:nvPicPr>
          <p:cNvPr id="2050" name="Picture 2" descr="C:\Users\ziak\AppData\Local\Microsoft\Windows\Temporary Internet Files\Content.IE5\WHA3FLS5\MC900084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397102"/>
            <a:ext cx="3200400" cy="3460898"/>
          </a:xfrm>
          <a:prstGeom prst="rect">
            <a:avLst/>
          </a:prstGeom>
          <a:noFill/>
        </p:spPr>
      </p:pic>
      <p:pic>
        <p:nvPicPr>
          <p:cNvPr id="2051" name="Picture 3" descr="C:\Users\ziak\AppData\Local\Microsoft\Windows\Temporary Internet Files\Content.IE5\WHA3FLS5\MC900318906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716979"/>
            <a:ext cx="3048000" cy="3141021"/>
          </a:xfrm>
          <a:prstGeom prst="rect">
            <a:avLst/>
          </a:prstGeom>
          <a:noFill/>
        </p:spPr>
      </p:pic>
      <p:pic>
        <p:nvPicPr>
          <p:cNvPr id="2052" name="Picture 4" descr="C:\Users\ziak\AppData\Local\Microsoft\Windows\Temporary Internet Files\Content.IE5\H7QWHU5G\MC900151195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143000"/>
            <a:ext cx="1759306" cy="1089965"/>
          </a:xfrm>
          <a:prstGeom prst="rect">
            <a:avLst/>
          </a:prstGeom>
          <a:noFill/>
        </p:spPr>
      </p:pic>
      <p:pic>
        <p:nvPicPr>
          <p:cNvPr id="2053" name="Picture 5" descr="C:\Users\ziak\AppData\Local\Microsoft\Windows\Temporary Internet Files\Content.IE5\SXJEW6BQ\MC900083998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381000"/>
            <a:ext cx="2931676" cy="4123853"/>
          </a:xfrm>
          <a:prstGeom prst="rect">
            <a:avLst/>
          </a:prstGeom>
          <a:noFill/>
        </p:spPr>
      </p:pic>
      <p:pic>
        <p:nvPicPr>
          <p:cNvPr id="2054" name="Picture 6" descr="C:\Users\ziak\AppData\Local\Microsoft\Windows\Temporary Internet Files\Content.IE5\YMSJUHD1\MC900332392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90600" y="228600"/>
            <a:ext cx="1614587" cy="1649186"/>
          </a:xfrm>
          <a:prstGeom prst="rect">
            <a:avLst/>
          </a:prstGeom>
          <a:noFill/>
        </p:spPr>
      </p:pic>
      <p:pic>
        <p:nvPicPr>
          <p:cNvPr id="2055" name="Picture 7" descr="C:\Users\ziak\AppData\Local\Microsoft\Windows\Temporary Internet Files\Content.IE5\WHA3FLS5\MC900192195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4724400"/>
            <a:ext cx="2945394" cy="1675336"/>
          </a:xfrm>
          <a:prstGeom prst="rect">
            <a:avLst/>
          </a:prstGeom>
          <a:noFill/>
        </p:spPr>
      </p:pic>
      <p:pic>
        <p:nvPicPr>
          <p:cNvPr id="2056" name="Picture 8" descr="C:\Users\ziak\AppData\Local\Microsoft\Windows\Temporary Internet Files\Content.IE5\H7QWHU5G\MC900083918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90800"/>
            <a:ext cx="1835742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upload.wikimedia.org/wikipedia/commons/thumb/4/4f/Cygnus_olor.jpg/800px-Cygnus_ol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57600"/>
            <a:ext cx="4648200" cy="2790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Labuť spevavá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Zúbkozobce</a:t>
            </a:r>
            <a:r>
              <a:rPr lang="sk-SK" dirty="0" smtClean="0"/>
              <a:t> </a:t>
            </a:r>
          </a:p>
          <a:p>
            <a:r>
              <a:rPr lang="sk-SK" dirty="0" smtClean="0"/>
              <a:t>Letce</a:t>
            </a:r>
          </a:p>
          <a:p>
            <a:r>
              <a:rPr lang="sk-SK" dirty="0" err="1" smtClean="0"/>
              <a:t>Kačicovité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1272" name="Picture 8" descr="http://www.pic.piestany.sk/fileadmin/pic/piestany_a_okolie/vtactvo_slnavy/labut_speva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4848325" cy="2737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http://upload.wikimedia.org/wikipedia/commons/thumb/c/c7/SwansCygnus_olor_edit3.jpg/250px-SwansCygnus_olor_edit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600200"/>
            <a:ext cx="2533650" cy="190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http://nd03.jxs.cz/167/960/6575ad9e2d_63894285_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86200"/>
            <a:ext cx="2857500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Výr skalný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Čeľustnatce</a:t>
            </a:r>
            <a:endParaRPr lang="sk-SK" dirty="0" smtClean="0"/>
          </a:p>
          <a:p>
            <a:r>
              <a:rPr lang="sk-SK" dirty="0" smtClean="0"/>
              <a:t>Letce</a:t>
            </a:r>
          </a:p>
          <a:p>
            <a:r>
              <a:rPr lang="sk-SK" dirty="0" err="1" smtClean="0"/>
              <a:t>Sovovité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0242" name="Picture 2" descr="http://files.malafatra.org/200001265-f23f1f338e/V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62865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img2.flog.pravda.sk/8lm/xL5_72290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32746"/>
            <a:ext cx="2362200" cy="336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://t3.gstatic.com/images?q=tbn:ANd9GcQFYCffdMFhA8nuMYBB2yycIx71rYGrPK1JOwmIIfBb36q6BM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2619375" cy="1743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Mínus 7"/>
          <p:cNvSpPr/>
          <p:nvPr/>
        </p:nvSpPr>
        <p:spPr>
          <a:xfrm>
            <a:off x="7315200" y="3962400"/>
            <a:ext cx="1524000" cy="762000"/>
          </a:xfrm>
          <a:prstGeom prst="mathMinus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50" name="Picture 10" descr="http://lh6.ggpht.com/_Mo6z5FVeN3U/SVPNwF0SguI/AAAAAAAAB9M/JhOcRuJoiXg/Vyr+skalny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219200"/>
            <a:ext cx="3044199" cy="215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Bocian čierny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Letce</a:t>
            </a:r>
          </a:p>
          <a:p>
            <a:r>
              <a:rPr lang="sk-SK" dirty="0" smtClean="0"/>
              <a:t>Brodivce</a:t>
            </a:r>
          </a:p>
          <a:p>
            <a:r>
              <a:rPr lang="sk-SK" dirty="0" smtClean="0"/>
              <a:t>Bocianovité</a:t>
            </a:r>
          </a:p>
          <a:p>
            <a:endParaRPr lang="sk-SK" dirty="0"/>
          </a:p>
        </p:txBody>
      </p:sp>
      <p:pic>
        <p:nvPicPr>
          <p:cNvPr id="9218" name="Picture 2" descr="http://www.zone.sk/animals/img/bocia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838200"/>
            <a:ext cx="1333500" cy="1695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www.vtaky.sk/images/ex_bocian_cier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6213930" cy="320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www.sedlice.sk/images/okolie/blackstork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295400"/>
            <a:ext cx="281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http://www.life-senne.sk/images/fotoserial/Bocian%20cier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429000"/>
            <a:ext cx="3581400" cy="292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Lastovička domová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Letce </a:t>
            </a:r>
          </a:p>
          <a:p>
            <a:r>
              <a:rPr lang="sk-SK" dirty="0" smtClean="0"/>
              <a:t>Spevavce</a:t>
            </a:r>
          </a:p>
          <a:p>
            <a:r>
              <a:rPr lang="sk-SK" dirty="0" smtClean="0"/>
              <a:t>Lastovičkovité</a:t>
            </a:r>
          </a:p>
          <a:p>
            <a:endParaRPr lang="sk-SK" dirty="0"/>
          </a:p>
        </p:txBody>
      </p:sp>
      <p:pic>
        <p:nvPicPr>
          <p:cNvPr id="8194" name="Picture 2" descr="http://snaturou2000.sk/uploads/2009/06/animal/lastovicka-domova/Hirundo_rustica-251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2133600" cy="340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img.cas.sk/img/4/article/515103_import-lastovic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4572000" cy="268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aktualne.centrum.sk/soumar/img/53/17/531762-lastovic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447800"/>
            <a:ext cx="3352800" cy="250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://img2.flog.pravda.sk/8no/b5c_87453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600200"/>
            <a:ext cx="2057400" cy="224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Volavka popolavá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err="1" smtClean="0"/>
              <a:t>Brodivce</a:t>
            </a:r>
            <a:endParaRPr lang="sk-SK" dirty="0" smtClean="0"/>
          </a:p>
          <a:p>
            <a:r>
              <a:rPr lang="sk-SK" dirty="0" err="1" smtClean="0"/>
              <a:t>Volavkovité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7170" name="Picture 2" descr="http://www.fotoaparat.cz/g/09/04/22/628344_4e1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124200"/>
            <a:ext cx="5131185" cy="355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photo.vivo.sk/jpeg/2585/66153/_n/66695b/Volavka-popola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28800"/>
            <a:ext cx="3581400" cy="2389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t0.gstatic.com/images?q=tbn:7p-sCIPQbf-tuM:http://www.photofauna.estranky.sk/archiv/inahled/63.jpg&amp;t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050242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Bažant poľovný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err="1" smtClean="0"/>
              <a:t>Hrabavce</a:t>
            </a:r>
            <a:endParaRPr lang="sk-SK" dirty="0" smtClean="0"/>
          </a:p>
          <a:p>
            <a:r>
              <a:rPr lang="sk-SK" dirty="0" smtClean="0"/>
              <a:t>Bažantovité</a:t>
            </a:r>
          </a:p>
          <a:p>
            <a:endParaRPr lang="sk-SK" dirty="0"/>
          </a:p>
        </p:txBody>
      </p:sp>
      <p:pic>
        <p:nvPicPr>
          <p:cNvPr id="6146" name="Picture 2" descr="http://www.gjar-po.sk/studenti/informatika/ci_00_01/cekan7c/zvery_lesne/bazant_polov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52800"/>
            <a:ext cx="3067452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www.voderady.sk/images/stories/fotogalerie/foto_ine/bazan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849120"/>
            <a:ext cx="2590800" cy="306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upload.wikimedia.org/wikipedia/commons/thumb/7/79/Male_and_female_pheasant.jpg/250px-Male_and_female_pheas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038600"/>
            <a:ext cx="3293218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Potápka hnedá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smtClean="0"/>
              <a:t>Potápky</a:t>
            </a:r>
          </a:p>
          <a:p>
            <a:r>
              <a:rPr lang="sk-SK" dirty="0" err="1" smtClean="0"/>
              <a:t>Potápkovité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5122" name="Picture 2" descr="http://ephoto.sk/data/users/10181/photos/big/7d1c536548b8235668964202fc8593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05200"/>
            <a:ext cx="4610952" cy="306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www.fotoaparat.cz/g/09/02/28/615350_d88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600200"/>
            <a:ext cx="4267200" cy="284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farm4.static.flickr.com/3277/2719320655_1ddda6756e.jpg?v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810000"/>
            <a:ext cx="3771899" cy="26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Sokol </a:t>
            </a:r>
            <a:r>
              <a:rPr lang="sk-SK" dirty="0" err="1" smtClean="0"/>
              <a:t>myšiar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Letce</a:t>
            </a:r>
            <a:endParaRPr lang="sk-SK" dirty="0" smtClean="0"/>
          </a:p>
          <a:p>
            <a:r>
              <a:rPr lang="sk-SK" dirty="0" smtClean="0"/>
              <a:t>Dravce</a:t>
            </a:r>
          </a:p>
          <a:p>
            <a:r>
              <a:rPr lang="sk-SK" dirty="0" err="1" smtClean="0"/>
              <a:t>Sokolovité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098" name="Picture 2" descr="http://www.sokoliari.nitra.szm.com/peregrin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89464"/>
            <a:ext cx="4876800" cy="348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photo.vivo.sk/jpeg/5236/180318/_n/5871de3/sokol-mysiar-falco-tinnuncul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2430098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://www.vtaky.sk/atlas/atlasobrazky/41_4_obr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14800"/>
            <a:ext cx="3251200" cy="2438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141</TotalTime>
  <Words>64</Words>
  <PresentationFormat>Prezentácia na obrazovke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Odliatok</vt:lpstr>
      <vt:lpstr>Vtáky žijúce na slovensku</vt:lpstr>
      <vt:lpstr>Labuť spevavá</vt:lpstr>
      <vt:lpstr>Výr skalný</vt:lpstr>
      <vt:lpstr>Bocian čierny</vt:lpstr>
      <vt:lpstr>Lastovička domová</vt:lpstr>
      <vt:lpstr>Volavka popolavá</vt:lpstr>
      <vt:lpstr>Bažant poľovný</vt:lpstr>
      <vt:lpstr>Potápka hnedá</vt:lpstr>
      <vt:lpstr>Sokol myšiar</vt:lpstr>
      <vt:lpstr>Drozd čierny</vt:lpstr>
      <vt:lpstr>Ďateľ bielochrbtý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Vtáky žijúce na slovensku</dc:title>
  <dc:creator>ziak</dc:creator>
  <cp:lastModifiedBy>ziak</cp:lastModifiedBy>
  <cp:revision>25</cp:revision>
  <dcterms:created xsi:type="dcterms:W3CDTF">2010-11-23T11:53:06Z</dcterms:created>
  <dcterms:modified xsi:type="dcterms:W3CDTF">2010-12-07T12:22:12Z</dcterms:modified>
</cp:coreProperties>
</file>